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451" r:id="rId5"/>
    <p:sldId id="447" r:id="rId6"/>
    <p:sldId id="450" r:id="rId7"/>
    <p:sldId id="449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00"/>
    <a:srgbClr val="008000"/>
    <a:srgbClr val="003300"/>
    <a:srgbClr val="009900"/>
    <a:srgbClr val="66FF99"/>
    <a:srgbClr val="59D559"/>
    <a:srgbClr val="00CC66"/>
    <a:srgbClr val="33CC3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1" autoAdjust="0"/>
    <p:restoredTop sz="96256" autoAdjust="0"/>
  </p:normalViewPr>
  <p:slideViewPr>
    <p:cSldViewPr snapToObjects="1">
      <p:cViewPr varScale="1">
        <p:scale>
          <a:sx n="111" d="100"/>
          <a:sy n="111" d="100"/>
        </p:scale>
        <p:origin x="150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1541" y="65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F7847A0B-1EAC-4836-A3CF-069000587C3B}" type="datetimeFigureOut">
              <a:rPr lang="en-US" smtClean="0"/>
              <a:pPr/>
              <a:t>9/18/2018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6EE2B565-0F6E-45BB-8EBF-4F154B7FB2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248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369" cy="479733"/>
          </a:xfrm>
          <a:prstGeom prst="rect">
            <a:avLst/>
          </a:prstGeom>
        </p:spPr>
        <p:txBody>
          <a:bodyPr vert="horz" lIns="94737" tIns="47368" rIns="94737" bIns="473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4177" y="0"/>
            <a:ext cx="3169369" cy="479733"/>
          </a:xfrm>
          <a:prstGeom prst="rect">
            <a:avLst/>
          </a:prstGeom>
        </p:spPr>
        <p:txBody>
          <a:bodyPr vert="horz" lIns="94737" tIns="47368" rIns="94737" bIns="47368" rtlCol="0"/>
          <a:lstStyle>
            <a:lvl1pPr algn="r">
              <a:defRPr sz="1200"/>
            </a:lvl1pPr>
          </a:lstStyle>
          <a:p>
            <a:fld id="{42631A2B-615C-423A-93F9-373ECA9A025E}" type="datetimeFigureOut">
              <a:rPr lang="en-US" smtClean="0"/>
              <a:pPr/>
              <a:t>9/18/2018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37" tIns="47368" rIns="94737" bIns="473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59916"/>
            <a:ext cx="5852160" cy="4320867"/>
          </a:xfrm>
          <a:prstGeom prst="rect">
            <a:avLst/>
          </a:prstGeom>
        </p:spPr>
        <p:txBody>
          <a:bodyPr vert="horz" lIns="94737" tIns="47368" rIns="94737" bIns="4736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831"/>
            <a:ext cx="3169369" cy="479733"/>
          </a:xfrm>
          <a:prstGeom prst="rect">
            <a:avLst/>
          </a:prstGeom>
        </p:spPr>
        <p:txBody>
          <a:bodyPr vert="horz" lIns="94737" tIns="47368" rIns="94737" bIns="473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4177" y="9119831"/>
            <a:ext cx="3169369" cy="479733"/>
          </a:xfrm>
          <a:prstGeom prst="rect">
            <a:avLst/>
          </a:prstGeom>
        </p:spPr>
        <p:txBody>
          <a:bodyPr vert="horz" lIns="94737" tIns="47368" rIns="94737" bIns="47368" rtlCol="0" anchor="b"/>
          <a:lstStyle>
            <a:lvl1pPr algn="r">
              <a:defRPr sz="1200"/>
            </a:lvl1pPr>
          </a:lstStyle>
          <a:p>
            <a:fld id="{734BEC80-F1A3-4E2E-A6E5-4AF946E27DD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866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hase Zero cover #4 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300x300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229100" y="190500"/>
            <a:ext cx="2171700" cy="2171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2130425"/>
            <a:ext cx="64770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886200"/>
            <a:ext cx="64770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85800" y="1171575"/>
            <a:ext cx="8458200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interior bg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71600"/>
            <a:ext cx="784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6797675" y="6567487"/>
            <a:ext cx="2232025" cy="225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486" tIns="43243" rIns="86486" bIns="43243">
            <a:spAutoFit/>
          </a:bodyPr>
          <a:lstStyle/>
          <a:p>
            <a:pPr algn="r" defTabSz="865188" fontAlgn="auto">
              <a:spcBef>
                <a:spcPts val="0"/>
              </a:spcBef>
              <a:spcAft>
                <a:spcPts val="0"/>
              </a:spcAft>
              <a:defRPr/>
            </a:pPr>
            <a:fld id="{5FA1631B-6905-40A5-A508-21DBC73B7353}" type="slidenum">
              <a:rPr lang="en-US" sz="900" b="1" i="0">
                <a:latin typeface="Cambria" pitchFamily="18" charset="0"/>
                <a:cs typeface="Arial" pitchFamily="34" charset="0"/>
              </a:rPr>
              <a:pPr algn="r" defTabSz="865188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b="1" i="0" dirty="0">
              <a:latin typeface="Cambria" pitchFamily="18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 l="1256" r="13344"/>
          <a:stretch>
            <a:fillRect/>
          </a:stretch>
        </p:blipFill>
        <p:spPr bwMode="auto">
          <a:xfrm>
            <a:off x="0" y="1952625"/>
            <a:ext cx="740229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/>
          <a:srcRect l="4668" r="88543"/>
          <a:stretch>
            <a:fillRect/>
          </a:stretch>
        </p:blipFill>
        <p:spPr bwMode="auto">
          <a:xfrm>
            <a:off x="-7" y="1952625"/>
            <a:ext cx="61913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 rot="16200000">
            <a:off x="-1314626" y="3133968"/>
            <a:ext cx="3137911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bg1"/>
                </a:solidFill>
                <a:effectLst>
                  <a:outerShdw blurRad="152400" dist="114300" dir="2700000" algn="tl">
                    <a:srgbClr val="000000">
                      <a:alpha val="88000"/>
                    </a:srgbClr>
                  </a:outerShdw>
                </a:effectLst>
                <a:latin typeface="Franklin Gothic Demi Cond" pitchFamily="34" charset="0"/>
                <a:ea typeface="Malgun Gothic" pitchFamily="34" charset="-127"/>
                <a:cs typeface="Narkisim" pitchFamily="34" charset="-79"/>
              </a:rPr>
              <a:t>L-3 CSW</a:t>
            </a:r>
            <a:r>
              <a:rPr lang="en-US" sz="2400" i="1" baseline="0" dirty="0" smtClean="0">
                <a:solidFill>
                  <a:schemeClr val="bg1"/>
                </a:solidFill>
                <a:effectLst>
                  <a:outerShdw blurRad="152400" dist="114300" dir="2700000" algn="tl">
                    <a:srgbClr val="000000">
                      <a:alpha val="88000"/>
                    </a:srgbClr>
                  </a:outerShdw>
                </a:effectLst>
                <a:latin typeface="Franklin Gothic Demi Cond" pitchFamily="34" charset="0"/>
                <a:ea typeface="Malgun Gothic" pitchFamily="34" charset="-127"/>
                <a:cs typeface="Narkisim" pitchFamily="34" charset="-79"/>
              </a:rPr>
              <a:t>  Supplier Quality</a:t>
            </a:r>
            <a:endParaRPr lang="en-US" sz="2400" i="1" dirty="0" smtClean="0">
              <a:solidFill>
                <a:schemeClr val="bg1"/>
              </a:solidFill>
              <a:effectLst>
                <a:outerShdw blurRad="152400" dist="114300" dir="2700000" algn="tl">
                  <a:srgbClr val="000000">
                    <a:alpha val="88000"/>
                  </a:srgbClr>
                </a:outerShdw>
              </a:effectLst>
              <a:latin typeface="Franklin Gothic Demi Cond" pitchFamily="34" charset="0"/>
              <a:ea typeface="Malgun Gothic" pitchFamily="34" charset="-127"/>
              <a:cs typeface="Narkisim" pitchFamily="34" charset="-79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i="1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Supplier SCAR Response &amp; Implementation Requirements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39000" y="5257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06/2018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655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Supplier SCAR Response Requirements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14400" y="1212011"/>
            <a:ext cx="78486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Supplier has 30 days to respond to L-3 CSW with root cause and corrective action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Due date will be on the email notification and on the SCAR form.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Product related SCARs, Supplier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Containment is due 7 days after SCAR issuance. The containment adequately describes the action taken to prevent additional defective product from being delivered to CSW. 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lvl="1">
              <a:spcAft>
                <a:spcPts val="600"/>
              </a:spcAf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NOTE: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Supplier is not expected to implement SCAR corrective actions by response due date. L-3 CSW must approve plan prior to implementation.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Supplier is expected to: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Ensure that the corrective action adequately addresses the nonconformance and the root cause, and are thorough, clear and concise.</a:t>
            </a:r>
          </a:p>
          <a:p>
            <a:pPr lvl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-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Supplier </a:t>
            </a:r>
            <a:r>
              <a:rPr lang="en-US" dirty="0" smtClean="0"/>
              <a:t>SCAR Response </a:t>
            </a:r>
            <a:r>
              <a:rPr lang="en-US" dirty="0"/>
              <a:t>Requirements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1447800"/>
            <a:ext cx="7467600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Provide documentation of the root cause investigation (5-why, fishbone diagram,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to support the root cause determination with the RCCA response. Examples provided for your use.</a:t>
            </a:r>
          </a:p>
          <a:p>
            <a:pPr marL="800100" lvl="1" indent="-342900">
              <a:buFont typeface="Arial" panose="020B0604020202020204" pitchFamily="34" charset="0"/>
              <a:buChar char="-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  <a:p>
            <a:pPr marL="800100" lvl="1" indent="-342900">
              <a:buFont typeface="Arial" panose="020B0604020202020204" pitchFamily="34" charset="0"/>
              <a:buChar char="-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Respond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SCAR on the L-3 CSW SCAR form provided.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Include date of containment and date of “Expected Implementation.”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Late response to SCAR or inadequate response will negatively effect the supplier scorecard.  If more time is needed, please request an extension at least 3 days before due date to your Supplier Quality Engineer.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180339"/>
              </p:ext>
            </p:extLst>
          </p:nvPr>
        </p:nvGraphicFramePr>
        <p:xfrm>
          <a:off x="2743200" y="24384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Acrobat Document" showAsIcon="1" r:id="rId3" imgW="914400" imgH="771480" progId="AcroExch.Document.7">
                  <p:embed/>
                </p:oleObj>
              </mc:Choice>
              <mc:Fallback>
                <p:oleObj name="Acrobat Document" showAsIcon="1" r:id="rId3" imgW="914400" imgH="771480" progId="AcroExch.Document.7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3200" y="24384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997640"/>
              </p:ext>
            </p:extLst>
          </p:nvPr>
        </p:nvGraphicFramePr>
        <p:xfrm>
          <a:off x="4038600" y="243839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Worksheet" showAsIcon="1" r:id="rId5" imgW="914400" imgH="771480" progId="Excel.Sheet.12">
                  <p:embed/>
                </p:oleObj>
              </mc:Choice>
              <mc:Fallback>
                <p:oleObj name="Worksheet" showAsIcon="1" r:id="rId5" imgW="914400" imgH="771480" progId="Excel.Shee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38600" y="243839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276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770" y="84826"/>
            <a:ext cx="8610600" cy="1143000"/>
          </a:xfrm>
        </p:spPr>
        <p:txBody>
          <a:bodyPr>
            <a:noAutofit/>
          </a:bodyPr>
          <a:lstStyle/>
          <a:p>
            <a:r>
              <a:rPr lang="en-US" sz="3100" dirty="0" smtClean="0"/>
              <a:t>Supplier SCAR Implementation </a:t>
            </a:r>
            <a:r>
              <a:rPr lang="en-US" sz="3100" dirty="0"/>
              <a:t>Requirements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1212011"/>
            <a:ext cx="74676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Supplier is expected to:</a:t>
            </a:r>
          </a:p>
          <a:p>
            <a:pPr marL="800100" lvl="1" indent="-342900">
              <a:buFont typeface="Arial" panose="020B0604020202020204" pitchFamily="34" charset="0"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Send objective evidence of implementation as corrective actions are addressed. All objective evidence must be received before implementation due date.</a:t>
            </a:r>
          </a:p>
          <a:p>
            <a:pPr marL="800100" lvl="1" indent="-342900">
              <a:buFont typeface="Arial" panose="020B0604020202020204" pitchFamily="34" charset="0"/>
              <a:buChar char="-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objective evidence of implementation is not received by due date, supplier scorecard will be negatively impacted.  If more time is needed, please request an extension at least 3 days before due date to your Supplier Quality Engineer.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duct Assur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3189D6F654A34A96B64830DC33F1EC" ma:contentTypeVersion="" ma:contentTypeDescription="Create a new document." ma:contentTypeScope="" ma:versionID="051879caf9c44efee19b1bb5bb5fabf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c9f2915bc449c9eb1438cf294b3051d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796A059-956F-4A4B-96B0-04D4CF1556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78EB82-DE56-487B-8735-625F8CEFB9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7D86AE-BA7B-482A-8B8F-F55EB6CE7B5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64706</TotalTime>
  <Words>237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Malgun Gothic</vt:lpstr>
      <vt:lpstr>Arial</vt:lpstr>
      <vt:lpstr>Calibri</vt:lpstr>
      <vt:lpstr>Cambria</vt:lpstr>
      <vt:lpstr>Franklin Gothic Demi Cond</vt:lpstr>
      <vt:lpstr>Narkisim</vt:lpstr>
      <vt:lpstr>Wingdings</vt:lpstr>
      <vt:lpstr>Product Assurance</vt:lpstr>
      <vt:lpstr>Acrobat Document</vt:lpstr>
      <vt:lpstr>Worksheet</vt:lpstr>
      <vt:lpstr>Supplier SCAR Response &amp; Implementation Requirements</vt:lpstr>
      <vt:lpstr>Supplier SCAR Response Requirements</vt:lpstr>
      <vt:lpstr>Supplier SCAR Response Requirements</vt:lpstr>
      <vt:lpstr>Supplier SCAR Implementation Requirements</vt:lpstr>
    </vt:vector>
  </TitlesOfParts>
  <Company>L3 Communications Display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CSW Level 3 CAR Corrective Action Plan</dc:title>
  <dc:creator>betchley_c</dc:creator>
  <cp:lastModifiedBy>Atherley, Jessica M @ CSG - CSW</cp:lastModifiedBy>
  <cp:revision>3227</cp:revision>
  <cp:lastPrinted>2017-08-14T21:24:29Z</cp:lastPrinted>
  <dcterms:created xsi:type="dcterms:W3CDTF">2011-10-31T17:48:17Z</dcterms:created>
  <dcterms:modified xsi:type="dcterms:W3CDTF">2018-09-18T19:33:08Z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0x010100BC3189D6F654A34A96B64830DC33F1EC</vt:lpwstr>
  </property>
</Properties>
</file>